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acifico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font" Target="fonts/Pacific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cdaba8170d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cdaba8170d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daba8170d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cdaba8170d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cdaba8170d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cdaba8170d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cdaba8170d_3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cdaba8170d_3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cdaba8170d_3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cdaba8170d_3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daba8170d_3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cdaba8170d_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cdaba8170d_3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cdaba8170d_3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cdaba8170d_3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cdaba8170d_3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daba8170d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cdaba8170d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gif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7178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DBD4EB"/>
            </a:gs>
            <a:gs pos="100000">
              <a:srgbClr val="9080BB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gif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6.png"/><Relationship Id="rId5" Type="http://schemas.openxmlformats.org/officeDocument/2006/relationships/image" Target="../media/image14.png"/><Relationship Id="rId6" Type="http://schemas.openxmlformats.org/officeDocument/2006/relationships/image" Target="../media/image11.png"/><Relationship Id="rId7" Type="http://schemas.openxmlformats.org/officeDocument/2006/relationships/image" Target="../media/image22.png"/><Relationship Id="rId8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080BB"/>
            </a:gs>
          </a:gsLst>
          <a:lin ang="5400012" scaled="0"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311700" y="16650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Task Manager</a:t>
            </a:r>
            <a:endParaRPr sz="44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6" name="Google Shape;56;p13"/>
          <p:cNvSpPr txBox="1"/>
          <p:nvPr>
            <p:ph idx="4294967295" type="subTitle"/>
          </p:nvPr>
        </p:nvSpPr>
        <p:spPr>
          <a:xfrm>
            <a:off x="245025" y="25068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</a:t>
            </a:r>
            <a:r>
              <a:rPr lang="ru" sz="26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IT-компания “Script stoners”</a:t>
            </a:r>
            <a:endParaRPr sz="40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3452" y="1180188"/>
            <a:ext cx="3453223" cy="2783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29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Распределение бюджета</a:t>
            </a:r>
            <a:endParaRPr sz="272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Траты команды для продуктивной работы - 25 000 рублей. </a:t>
            </a:r>
            <a:endParaRPr sz="19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5110" y="1682150"/>
            <a:ext cx="4613774" cy="32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425" y="445025"/>
            <a:ext cx="995825" cy="9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616850"/>
            <a:ext cx="422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402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Цель проекта</a:t>
            </a:r>
            <a:endParaRPr sz="402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571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7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Создание приложение, наподобие ToDo list с нотками тамагочи. Чтобы у пользователя была мотивация у него будет свой питомец-персонаж, чтобы он не погиб он должен выполнять свои цели и задачи, которые он себе ставит.</a:t>
            </a:r>
            <a:endParaRPr sz="26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264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920">
                <a:solidFill>
                  <a:schemeClr val="lt1"/>
                </a:solidFill>
              </a:rPr>
              <a:t>                  </a:t>
            </a:r>
            <a:r>
              <a:rPr lang="ru" sz="292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          </a:t>
            </a:r>
            <a:r>
              <a:rPr lang="ru" sz="292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 </a:t>
            </a:r>
            <a:r>
              <a:rPr lang="ru" sz="292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Задача</a:t>
            </a:r>
            <a:endParaRPr sz="292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402900" y="2259300"/>
            <a:ext cx="4380600" cy="24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Создание персонажа с шкалой голода и возможностью выполнять задания. Происходит регистрация персонажа и его данных для входа на страницу.</a:t>
            </a:r>
            <a:endParaRPr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5193025" y="2259300"/>
            <a:ext cx="3581400" cy="17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Персонаж может создать группу с заданиями, которые могут выполнять другие персонажи.</a:t>
            </a:r>
            <a:endParaRPr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1978750" y="1007700"/>
            <a:ext cx="433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Создание сайта с возможностями</a:t>
            </a:r>
            <a:endParaRPr sz="18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72" name="Google Shape;72;p15"/>
          <p:cNvCxnSpPr/>
          <p:nvPr/>
        </p:nvCxnSpPr>
        <p:spPr>
          <a:xfrm flipH="1">
            <a:off x="2545375" y="1480800"/>
            <a:ext cx="914100" cy="7671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" name="Google Shape;73;p15"/>
          <p:cNvCxnSpPr/>
          <p:nvPr/>
        </p:nvCxnSpPr>
        <p:spPr>
          <a:xfrm>
            <a:off x="5193025" y="1469400"/>
            <a:ext cx="885900" cy="789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9723" y="1568700"/>
            <a:ext cx="690600" cy="690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0" l="21895" r="21686" t="0"/>
          <a:stretch/>
        </p:blipFill>
        <p:spPr>
          <a:xfrm>
            <a:off x="7858550" y="3475550"/>
            <a:ext cx="777600" cy="767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377150"/>
            <a:ext cx="417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92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SWOT анализ</a:t>
            </a:r>
            <a:endParaRPr sz="292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719828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92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Матрица рисков</a:t>
            </a:r>
            <a:endParaRPr sz="292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50" y="1377712"/>
            <a:ext cx="5774525" cy="19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2717" y="1377700"/>
            <a:ext cx="2609935" cy="195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213675" y="445025"/>
            <a:ext cx="341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92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Вероятные риски</a:t>
            </a:r>
            <a:endParaRPr sz="292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7400" y="475200"/>
            <a:ext cx="2126725" cy="212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675" y="2782625"/>
            <a:ext cx="8840451" cy="103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4852800" y="490275"/>
            <a:ext cx="397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92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Последствия рисков </a:t>
            </a:r>
            <a:endParaRPr sz="292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38627"/>
            <a:ext cx="9144003" cy="2254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5502" y="3638624"/>
            <a:ext cx="2456800" cy="1263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5">
            <a:alphaModFix/>
          </a:blip>
          <a:srcRect b="1474" l="0" r="408" t="1513"/>
          <a:stretch/>
        </p:blipFill>
        <p:spPr>
          <a:xfrm>
            <a:off x="1722875" y="1555925"/>
            <a:ext cx="7109425" cy="174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92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Диаграмма Ганта</a:t>
            </a:r>
            <a:endParaRPr sz="292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67625"/>
            <a:ext cx="5616949" cy="370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9675" y="1067625"/>
            <a:ext cx="3013999" cy="187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137"/>
              <a:buFont typeface="Arial"/>
              <a:buNone/>
            </a:pPr>
            <a:r>
              <a:rPr lang="ru" sz="3222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Инструменты, которые мы использовали</a:t>
            </a:r>
            <a:endParaRPr sz="3222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4598" y="1668700"/>
            <a:ext cx="1204675" cy="180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59000" y="3088938"/>
            <a:ext cx="23052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lt1"/>
                </a:solidFill>
              </a:rPr>
              <a:t>Google Office Suite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050" y="1987285"/>
            <a:ext cx="935100" cy="9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575" y="1276152"/>
            <a:ext cx="680061" cy="9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84914" y="1350973"/>
            <a:ext cx="785475" cy="78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2026925" y="3823975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lt1"/>
                </a:solidFill>
              </a:rPr>
              <a:t>Figma</a:t>
            </a:r>
            <a:endParaRPr sz="1700">
              <a:solidFill>
                <a:schemeClr val="lt1"/>
              </a:solidFill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83475" y="1212950"/>
            <a:ext cx="3938324" cy="106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5478775" y="2333250"/>
            <a:ext cx="3036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lt1"/>
                </a:solidFill>
              </a:rPr>
              <a:t>              MongoDB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83475" y="2869050"/>
            <a:ext cx="1524751" cy="14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/>
        </p:nvSpPr>
        <p:spPr>
          <a:xfrm>
            <a:off x="4245850" y="4366250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lt1"/>
                </a:solidFill>
              </a:rPr>
              <a:t>Visual Studio Code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4FCF85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